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png" ContentType="image/png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</Types>
</file>

<file path=_rels/.rels>&#65279;<?xml version="1.0" encoding="utf-8"?>
<Relationships xmlns="http://schemas.openxmlformats.org/package/2006/relationships">
  <Relationship Type="http://schemas.openxmlformats.org/package/2006/relationships/metadata/thumbnail" Target="docProps/thumbnail.jpeg" Id="rId2" />
  <Relationship Type="http://schemas.openxmlformats.org/package/2006/relationships/metadata/core-properties" Target="docProps/core.xml" Id="rId3" />
  <Relationship Type="http://schemas.openxmlformats.org/officeDocument/2006/relationships/extended-properties" Target="docProps/app.xml" Id="rId4" />
  <Relationship Type="http://schemas.openxmlformats.org/officeDocument/2006/relationships/custom-properties" Target="docProps/custom.xml" Id="rId5" />
  <Relationship Type="http://schemas.openxmlformats.org/officeDocument/2006/relationships/officeDocument" Target="ppt/presentation.xml" Id="rId1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3"/>
    <p:restoredTop sz="94660"/>
  </p:normalViewPr>
  <p:slideViewPr>
    <p:cSldViewPr snapToGrid="0">
      <p:cViewPr varScale="1">
        <p:scale>
          <a:sx n="78" d="100"/>
          <a:sy n="78" d="100"/>
        </p:scale>
        <p:origin x="-600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
<Relationships xmlns="http://schemas.openxmlformats.org/package/2006/relationships">
  <Relationship Type="http://schemas.openxmlformats.org/officeDocument/2006/relationships/theme" Target="theme/theme1.xml" Id="rId1" />
  <Relationship Type="http://schemas.openxmlformats.org/officeDocument/2006/relationships/slideMaster" Target="slideMasters/slideMaster1.xml" Id="rId2" />
  <Relationship Type="http://schemas.openxmlformats.org/officeDocument/2006/relationships/notesMaster" Target="notesMasters/notesMaster1.xml" Id="rId3" />
  <Relationship Type="http://schemas.openxmlformats.org/officeDocument/2006/relationships/slide" Target="slides/slide1.xml" Id="rId4" />
  <Relationship Type="http://schemas.openxmlformats.org/officeDocument/2006/relationships/slide" Target="slides/slide2.xml" Id="rId5" />
  <Relationship Type="http://schemas.openxmlformats.org/officeDocument/2006/relationships/slide" Target="slides/slide3.xml" Id="rId6" />
  <Relationship Type="http://schemas.openxmlformats.org/officeDocument/2006/relationships/slide" Target="slides/slide4.xml" Id="rId7" />
  <Relationship Type="http://schemas.openxmlformats.org/officeDocument/2006/relationships/slide" Target="slides/slide5.xml" Id="rId8" />
  <Relationship Type="http://schemas.openxmlformats.org/officeDocument/2006/relationships/presProps" Target="presProps.xml" Id="rId9" />
  <Relationship Type="http://schemas.openxmlformats.org/officeDocument/2006/relationships/viewProps" Target="viewProps.xml" Id="rId10" />
  <Relationship Type="http://schemas.openxmlformats.org/officeDocument/2006/relationships/tableStyles" Target="tableStyles.xml" Id="rId11" />
</Relationships>
</file>

<file path=ppt/notesMasters/_rels/notesMaster1.xml.rels>&#65279;<?xml version="1.0" encoding="utf-8"?>
<Relationships xmlns="http://schemas.openxmlformats.org/package/2006/relationships">
  <Relationship Type="http://schemas.openxmlformats.org/officeDocument/2006/relationships/theme" Target="../theme/theme2.xml" Id="rId1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46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06EA9-14B5-4F31-95CC-6AD91D20700D}" type="datetimeFigureOut">
              <a:rPr kumimoji="1" lang="ja-JP" altLang="en-US" smtClean="0"/>
              <a:t>2015/2/5</a:t>
            </a:fld>
            <a:endParaRPr kumimoji="1" lang="ja-JP" altLang="en-US"/>
          </a:p>
        </p:txBody>
      </p:sp>
      <p:sp>
        <p:nvSpPr>
          <p:cNvPr id="1147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48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1149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50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10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11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2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3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4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5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6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7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8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_rels/slideLayout9.xml.rels>&#65279;<?xml version="1.0" encoding="utf-8"?>
<Relationships xmlns="http://schemas.openxmlformats.org/package/2006/relationships">
  <Relationship Type="http://schemas.openxmlformats.org/officeDocument/2006/relationships/slideMaster" Target="../slideMasters/slideMaster1.xml" Id="rId1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145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84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41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04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65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92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73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31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94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41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2547728"/>
      </p:ext>
    </p:extLst>
  </p:cSld>
  <p:clrMapOvr>
    <a:masterClrMapping/>
  </p:clrMapOvr>
</p:sldLayout>
</file>

<file path=ppt/slideMasters/_rels/slideMaster1.xml.rels>&#65279;<?xml version="1.0" encoding="utf-8"?>
<Relationships xmlns="http://schemas.openxmlformats.org/package/2006/relationships">
  <Relationship Type="http://schemas.openxmlformats.org/officeDocument/2006/relationships/slideLayout" Target="../slideLayouts/slideLayout1.xml" Id="rId1" />
  <Relationship Type="http://schemas.openxmlformats.org/officeDocument/2006/relationships/slideLayout" Target="../slideLayouts/slideLayout2.xml" Id="rId2" />
  <Relationship Type="http://schemas.openxmlformats.org/officeDocument/2006/relationships/slideLayout" Target="../slideLayouts/slideLayout3.xml" Id="rId3" />
  <Relationship Type="http://schemas.openxmlformats.org/officeDocument/2006/relationships/slideLayout" Target="../slideLayouts/slideLayout4.xml" Id="rId4" />
  <Relationship Type="http://schemas.openxmlformats.org/officeDocument/2006/relationships/slideLayout" Target="../slideLayouts/slideLayout5.xml" Id="rId5" />
  <Relationship Type="http://schemas.openxmlformats.org/officeDocument/2006/relationships/slideLayout" Target="../slideLayouts/slideLayout6.xml" Id="rId6" />
  <Relationship Type="http://schemas.openxmlformats.org/officeDocument/2006/relationships/slideLayout" Target="../slideLayouts/slideLayout7.xml" Id="rId7" />
  <Relationship Type="http://schemas.openxmlformats.org/officeDocument/2006/relationships/slideLayout" Target="../slideLayouts/slideLayout8.xml" Id="rId8" />
  <Relationship Type="http://schemas.openxmlformats.org/officeDocument/2006/relationships/slideLayout" Target="../slideLayouts/slideLayout9.xml" Id="rId9" />
  <Relationship Type="http://schemas.openxmlformats.org/officeDocument/2006/relationships/slideLayout" Target="../slideLayouts/slideLayout10.xml" Id="rId10" />
  <Relationship Type="http://schemas.openxmlformats.org/officeDocument/2006/relationships/slideLayout" Target="../slideLayouts/slideLayout11.xml" Id="rId11" />
  <Relationship Type="http://schemas.openxmlformats.org/officeDocument/2006/relationships/theme" Target="../theme/theme1.xml" Id="rId12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F657-AC54-42BC-9E6B-0591FA4453E2}" type="datetimeFigureOut">
              <a:rPr kumimoji="1" lang="ja-JP" altLang="en-US" smtClean="0"/>
              <a:t>2022/3/24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C8AB-318D-4740-898B-39EFF241CE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92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
<Relationships xmlns="http://schemas.openxmlformats.org/package/2006/relationships">
  <Relationship Type="http://schemas.openxmlformats.org/officeDocument/2006/relationships/image" Target="../media/image1.png" Id="rId1" />
  <Relationship Type="http://schemas.openxmlformats.org/officeDocument/2006/relationships/slideLayout" Target="../slideLayouts/slideLayout1.xml" Id="rId2" />
</Relationships>
</file>

<file path=ppt/slides/_rels/slide2.xml.rels>&#65279;<?xml version="1.0" encoding="utf-8"?>
<Relationships xmlns="http://schemas.openxmlformats.org/package/2006/relationships">
  <Relationship Type="http://schemas.openxmlformats.org/officeDocument/2006/relationships/image" Target="../media/image2.png" Id="rId1" />
  <Relationship Type="http://schemas.openxmlformats.org/officeDocument/2006/relationships/slideLayout" Target="../slideLayouts/slideLayout7.xml" Id="rId2" />
</Relationships>
</file>

<file path=ppt/slides/_rels/slide3.xml.rels>&#65279;<?xml version="1.0" encoding="utf-8"?>
<Relationships xmlns="http://schemas.openxmlformats.org/package/2006/relationships">
  <Relationship Type="http://schemas.openxmlformats.org/officeDocument/2006/relationships/image" Target="../media/image3.png" Id="rId1" />
  <Relationship Type="http://schemas.openxmlformats.org/officeDocument/2006/relationships/slideLayout" Target="../slideLayouts/slideLayout7.xml" Id="rId2" />
</Relationships>
</file>

<file path=ppt/slides/_rels/slide4.xml.rels>&#65279;<?xml version="1.0" encoding="utf-8"?>
<Relationships xmlns="http://schemas.openxmlformats.org/package/2006/relationships">
  <Relationship Type="http://schemas.openxmlformats.org/officeDocument/2006/relationships/image" Target="../media/image4.png" Id="rId1" />
  <Relationship Type="http://schemas.openxmlformats.org/officeDocument/2006/relationships/slideLayout" Target="../slideLayouts/slideLayout7.xml" Id="rId2" />
</Relationships>
</file>

<file path=ppt/slides/_rels/slide5.xml.rels>&#65279;<?xml version="1.0" encoding="utf-8"?>
<Relationships xmlns="http://schemas.openxmlformats.org/package/2006/relationships">
  <Relationship Type="http://schemas.openxmlformats.org/officeDocument/2006/relationships/image" Target="../media/image5.png" Id="rId1" />
  <Relationship Type="http://schemas.openxmlformats.org/officeDocument/2006/relationships/slideLayout" Target="../slideLayouts/slideLayout7.xml" Id="rId2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図 4" descr="グラフィカル ユーザー インターフェイス が含まれている画像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206" y="1"/>
            <a:ext cx="9623593" cy="6858000"/>
          </a:xfrm>
          <a:prstGeom prst="rect">
            <a:avLst/>
          </a:prstGeom>
        </p:spPr>
      </p:pic>
      <p:sp>
        <p:nvSpPr>
          <p:cNvPr id="1101" name="テキスト ボックス 5"/>
          <p:cNvSpPr txBox="1"/>
          <p:nvPr/>
        </p:nvSpPr>
        <p:spPr>
          <a:xfrm>
            <a:off x="825760" y="1507139"/>
            <a:ext cx="3629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02" name="テキスト ボックス 6"/>
          <p:cNvSpPr txBox="1"/>
          <p:nvPr/>
        </p:nvSpPr>
        <p:spPr>
          <a:xfrm>
            <a:off x="825760" y="3291276"/>
            <a:ext cx="376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03" name="テキスト ボックス 8"/>
          <p:cNvSpPr txBox="1"/>
          <p:nvPr/>
        </p:nvSpPr>
        <p:spPr>
          <a:xfrm>
            <a:off x="825760" y="5188501"/>
            <a:ext cx="376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04" name="テキスト ボックス 9"/>
          <p:cNvSpPr txBox="1"/>
          <p:nvPr/>
        </p:nvSpPr>
        <p:spPr>
          <a:xfrm>
            <a:off x="5362378" y="1860112"/>
            <a:ext cx="814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05" name="テキスト ボックス 10"/>
          <p:cNvSpPr txBox="1"/>
          <p:nvPr/>
        </p:nvSpPr>
        <p:spPr>
          <a:xfrm>
            <a:off x="6307571" y="1860112"/>
            <a:ext cx="1726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06" name="テキスト ボックス 11"/>
          <p:cNvSpPr txBox="1"/>
          <p:nvPr/>
        </p:nvSpPr>
        <p:spPr>
          <a:xfrm>
            <a:off x="8248648" y="1860112"/>
            <a:ext cx="814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07" name="テキスト ボックス 12"/>
          <p:cNvSpPr txBox="1"/>
          <p:nvPr/>
        </p:nvSpPr>
        <p:spPr>
          <a:xfrm>
            <a:off x="5362378" y="3429001"/>
            <a:ext cx="814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08" name="テキスト ボックス 13"/>
          <p:cNvSpPr txBox="1"/>
          <p:nvPr/>
        </p:nvSpPr>
        <p:spPr>
          <a:xfrm>
            <a:off x="6307571" y="3429001"/>
            <a:ext cx="1726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09" name="テキスト ボックス 14"/>
          <p:cNvSpPr txBox="1"/>
          <p:nvPr/>
        </p:nvSpPr>
        <p:spPr>
          <a:xfrm>
            <a:off x="8248648" y="3429001"/>
            <a:ext cx="814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10" name="テキスト ボックス 15"/>
          <p:cNvSpPr txBox="1"/>
          <p:nvPr/>
        </p:nvSpPr>
        <p:spPr>
          <a:xfrm>
            <a:off x="5362378" y="4997890"/>
            <a:ext cx="814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11" name="テキスト ボックス 16"/>
          <p:cNvSpPr txBox="1"/>
          <p:nvPr/>
        </p:nvSpPr>
        <p:spPr>
          <a:xfrm>
            <a:off x="6307571" y="4997890"/>
            <a:ext cx="1726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12" name="テキスト ボックス 17"/>
          <p:cNvSpPr txBox="1"/>
          <p:nvPr/>
        </p:nvSpPr>
        <p:spPr>
          <a:xfrm>
            <a:off x="8248648" y="4997890"/>
            <a:ext cx="814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</p:spTree>
    <p:extLst>
      <p:ext uri="{BB962C8B-B14F-4D97-AF65-F5344CB8AC3E}">
        <p14:creationId xmlns:p14="http://schemas.microsoft.com/office/powerpoint/2010/main" val="190092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図 2" descr="テキスト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727" y="1"/>
            <a:ext cx="9620548" cy="6858000"/>
          </a:xfrm>
          <a:prstGeom prst="rect">
            <a:avLst/>
          </a:prstGeom>
        </p:spPr>
      </p:pic>
      <p:sp>
        <p:nvSpPr>
          <p:cNvPr id="1115" name="テキスト ボックス 3"/>
          <p:cNvSpPr txBox="1"/>
          <p:nvPr/>
        </p:nvSpPr>
        <p:spPr>
          <a:xfrm>
            <a:off x="1041745" y="2967336"/>
            <a:ext cx="3766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１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２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ja-JP" altLang="en-US" sz="1200" dirty="0"/>
          </a:p>
        </p:txBody>
      </p:sp>
      <p:sp>
        <p:nvSpPr>
          <p:cNvPr id="1116" name="テキスト ボックス 4"/>
          <p:cNvSpPr txBox="1"/>
          <p:nvPr/>
        </p:nvSpPr>
        <p:spPr>
          <a:xfrm>
            <a:off x="5254416" y="1693609"/>
            <a:ext cx="3766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１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２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17" name="テキスト ボックス 5"/>
          <p:cNvSpPr txBox="1"/>
          <p:nvPr/>
        </p:nvSpPr>
        <p:spPr>
          <a:xfrm>
            <a:off x="5254415" y="4285325"/>
            <a:ext cx="3766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１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２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18" name="テキスト ボックス 7"/>
          <p:cNvSpPr txBox="1"/>
          <p:nvPr/>
        </p:nvSpPr>
        <p:spPr>
          <a:xfrm>
            <a:off x="1041745" y="1416610"/>
            <a:ext cx="376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19" name="テキスト ボックス 8"/>
          <p:cNvSpPr txBox="1"/>
          <p:nvPr/>
        </p:nvSpPr>
        <p:spPr>
          <a:xfrm>
            <a:off x="1041745" y="1847931"/>
            <a:ext cx="376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87667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図 2" descr="図形 が含まれている画像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727" y="1"/>
            <a:ext cx="9620548" cy="6858000"/>
          </a:xfrm>
          <a:prstGeom prst="rect">
            <a:avLst/>
          </a:prstGeom>
        </p:spPr>
      </p:pic>
      <p:sp>
        <p:nvSpPr>
          <p:cNvPr id="1122" name="テキスト ボックス 3"/>
          <p:cNvSpPr txBox="1"/>
          <p:nvPr/>
        </p:nvSpPr>
        <p:spPr>
          <a:xfrm>
            <a:off x="5388640" y="2255670"/>
            <a:ext cx="37664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【</a:t>
            </a:r>
            <a:r>
              <a:rPr lang="ja-JP" altLang="en-US" sz="1200" dirty="0"/>
              <a:t>メモ項目</a:t>
            </a:r>
            <a:r>
              <a:rPr lang="en-US" altLang="ja-JP" sz="1200" dirty="0"/>
              <a:t>】</a:t>
            </a:r>
          </a:p>
          <a:p>
            <a:r>
              <a:rPr lang="ja-JP" altLang="en-US" sz="1200" dirty="0"/>
              <a:t>１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２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ja-JP" altLang="en-US" sz="1200" dirty="0"/>
          </a:p>
        </p:txBody>
      </p:sp>
      <p:sp>
        <p:nvSpPr>
          <p:cNvPr id="1123" name="テキスト ボックス 4"/>
          <p:cNvSpPr txBox="1"/>
          <p:nvPr/>
        </p:nvSpPr>
        <p:spPr>
          <a:xfrm>
            <a:off x="5414519" y="1746555"/>
            <a:ext cx="376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</a:p>
        </p:txBody>
      </p:sp>
      <p:sp>
        <p:nvSpPr>
          <p:cNvPr id="1124" name="テキスト ボックス 5"/>
          <p:cNvSpPr txBox="1"/>
          <p:nvPr/>
        </p:nvSpPr>
        <p:spPr>
          <a:xfrm>
            <a:off x="2370003" y="1651662"/>
            <a:ext cx="144489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1125" name="テキスト ボックス 6"/>
          <p:cNvSpPr txBox="1"/>
          <p:nvPr/>
        </p:nvSpPr>
        <p:spPr>
          <a:xfrm>
            <a:off x="3916723" y="1692908"/>
            <a:ext cx="11519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▲▼：●●円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▲▼：●●円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▲▼：●●円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▲▼： ●●円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▲▼： ●●円</a:t>
            </a:r>
            <a:endParaRPr lang="en-US" altLang="ja-JP" sz="1100" dirty="0"/>
          </a:p>
          <a:p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1126" name="テキスト ボックス 7"/>
          <p:cNvSpPr txBox="1"/>
          <p:nvPr/>
        </p:nvSpPr>
        <p:spPr>
          <a:xfrm>
            <a:off x="1394726" y="1651661"/>
            <a:ext cx="910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サンプル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1127" name="テキスト ボックス 8"/>
          <p:cNvSpPr txBox="1"/>
          <p:nvPr/>
        </p:nvSpPr>
        <p:spPr>
          <a:xfrm>
            <a:off x="535555" y="1651662"/>
            <a:ext cx="86890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11</a:t>
            </a:r>
            <a:r>
              <a:rPr lang="ja-JP" altLang="en-US" sz="1100" dirty="0"/>
              <a:t>：</a:t>
            </a:r>
            <a:r>
              <a:rPr lang="en-US" altLang="ja-JP" sz="1100" dirty="0"/>
              <a:t>37</a:t>
            </a:r>
            <a:r>
              <a:rPr lang="ja-JP" altLang="en-US" sz="1100" dirty="0"/>
              <a:t>着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en-US" altLang="ja-JP" sz="1100" dirty="0"/>
              <a:t>12</a:t>
            </a:r>
            <a:r>
              <a:rPr lang="ja-JP" altLang="en-US" sz="1100" dirty="0"/>
              <a:t>：</a:t>
            </a:r>
            <a:r>
              <a:rPr lang="en-US" altLang="ja-JP" sz="1100" dirty="0"/>
              <a:t>10</a:t>
            </a:r>
            <a:r>
              <a:rPr lang="ja-JP" altLang="en-US" sz="1100" dirty="0"/>
              <a:t>着</a:t>
            </a:r>
            <a:endParaRPr lang="en-US" altLang="ja-JP" sz="1100" dirty="0"/>
          </a:p>
          <a:p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r>
              <a:rPr lang="ja-JP" altLang="en-US" sz="1100" dirty="0"/>
              <a:t>発</a:t>
            </a:r>
            <a:endParaRPr lang="en-US" altLang="ja-JP" sz="1100" dirty="0"/>
          </a:p>
          <a:p>
            <a:endParaRPr lang="en-US" altLang="ja-JP" sz="1100" dirty="0"/>
          </a:p>
          <a:p>
            <a:r>
              <a:rPr lang="en-US" altLang="ja-JP" sz="1100" dirty="0"/>
              <a:t>14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着</a:t>
            </a:r>
            <a:endParaRPr lang="en-US" altLang="ja-JP" sz="1100" dirty="0"/>
          </a:p>
          <a:p>
            <a:r>
              <a:rPr lang="en-US" altLang="ja-JP" sz="1100" dirty="0"/>
              <a:t>14</a:t>
            </a:r>
            <a:r>
              <a:rPr lang="ja-JP" altLang="en-US" sz="1100" dirty="0"/>
              <a:t>：</a:t>
            </a:r>
            <a:r>
              <a:rPr lang="en-US" altLang="ja-JP" sz="1100" dirty="0"/>
              <a:t>50</a:t>
            </a:r>
            <a:r>
              <a:rPr lang="ja-JP" altLang="en-US" sz="1100" dirty="0"/>
              <a:t>発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15</a:t>
            </a:r>
            <a:r>
              <a:rPr lang="ja-JP" altLang="en-US" sz="1100" dirty="0"/>
              <a:t>着</a:t>
            </a:r>
            <a:endParaRPr lang="en-US" altLang="ja-JP" sz="1100" dirty="0"/>
          </a:p>
          <a:p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55</a:t>
            </a:r>
            <a:r>
              <a:rPr lang="ja-JP" altLang="en-US" sz="1100" dirty="0"/>
              <a:t>発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en-US" altLang="ja-JP" sz="1100" dirty="0"/>
              <a:t>16</a:t>
            </a:r>
            <a:r>
              <a:rPr lang="ja-JP" altLang="en-US" sz="1100" dirty="0"/>
              <a:t>：</a:t>
            </a:r>
            <a:r>
              <a:rPr lang="en-US" altLang="ja-JP" sz="1100" dirty="0"/>
              <a:t>05</a:t>
            </a:r>
            <a:r>
              <a:rPr lang="ja-JP" altLang="en-US" sz="1100" dirty="0"/>
              <a:t>着</a:t>
            </a:r>
            <a:endParaRPr lang="en-US" altLang="ja-JP" sz="1100" dirty="0"/>
          </a:p>
          <a:p>
            <a:r>
              <a:rPr lang="en-US" altLang="ja-JP" sz="1100" dirty="0"/>
              <a:t>16</a:t>
            </a:r>
            <a:r>
              <a:rPr lang="ja-JP" altLang="en-US" sz="1100" dirty="0"/>
              <a:t>：</a:t>
            </a:r>
            <a:r>
              <a:rPr lang="en-US" altLang="ja-JP" sz="1100" dirty="0"/>
              <a:t>50</a:t>
            </a:r>
            <a:r>
              <a:rPr lang="ja-JP" altLang="en-US" sz="1100" dirty="0"/>
              <a:t>発</a:t>
            </a:r>
            <a:endParaRPr lang="en-US" altLang="ja-JP" sz="1100" dirty="0"/>
          </a:p>
          <a:p>
            <a:endParaRPr lang="en-US" altLang="ja-JP" sz="1100" dirty="0"/>
          </a:p>
          <a:p>
            <a:r>
              <a:rPr lang="en-US" altLang="ja-JP" sz="1100" dirty="0"/>
              <a:t>17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着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530351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図 2" descr="図形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727" y="1"/>
            <a:ext cx="9620548" cy="6858000"/>
          </a:xfrm>
          <a:prstGeom prst="rect">
            <a:avLst/>
          </a:prstGeom>
        </p:spPr>
      </p:pic>
      <p:sp>
        <p:nvSpPr>
          <p:cNvPr id="1130" name="テキスト ボックス 3"/>
          <p:cNvSpPr txBox="1"/>
          <p:nvPr/>
        </p:nvSpPr>
        <p:spPr>
          <a:xfrm>
            <a:off x="1145921" y="1748190"/>
            <a:ext cx="376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31" name="テキスト ボックス 4"/>
          <p:cNvSpPr txBox="1"/>
          <p:nvPr/>
        </p:nvSpPr>
        <p:spPr>
          <a:xfrm>
            <a:off x="5526373" y="1748189"/>
            <a:ext cx="376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サンプル</a:t>
            </a:r>
            <a:endParaRPr lang="en-US" altLang="ja-JP" sz="1200" dirty="0"/>
          </a:p>
        </p:txBody>
      </p:sp>
      <p:sp>
        <p:nvSpPr>
          <p:cNvPr id="1132" name="テキスト ボックス 5"/>
          <p:cNvSpPr txBox="1"/>
          <p:nvPr/>
        </p:nvSpPr>
        <p:spPr>
          <a:xfrm>
            <a:off x="960651" y="2173843"/>
            <a:ext cx="37664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【</a:t>
            </a:r>
            <a:r>
              <a:rPr lang="ja-JP" altLang="en-US" sz="1200" dirty="0"/>
              <a:t>メモ項目</a:t>
            </a:r>
            <a:r>
              <a:rPr lang="en-US" altLang="ja-JP" sz="1200" dirty="0"/>
              <a:t>】</a:t>
            </a:r>
          </a:p>
          <a:p>
            <a:r>
              <a:rPr lang="ja-JP" altLang="en-US" sz="1200" dirty="0"/>
              <a:t>１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２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ja-JP" altLang="en-US" sz="1200" dirty="0"/>
          </a:p>
        </p:txBody>
      </p:sp>
      <p:sp>
        <p:nvSpPr>
          <p:cNvPr id="1133" name="テキスト ボックス 6"/>
          <p:cNvSpPr txBox="1"/>
          <p:nvPr/>
        </p:nvSpPr>
        <p:spPr>
          <a:xfrm>
            <a:off x="5361963" y="2173843"/>
            <a:ext cx="37664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【</a:t>
            </a:r>
            <a:r>
              <a:rPr lang="ja-JP" altLang="en-US" sz="1200" dirty="0"/>
              <a:t>メモ項目</a:t>
            </a:r>
            <a:r>
              <a:rPr lang="en-US" altLang="ja-JP" sz="1200" dirty="0"/>
              <a:t>】</a:t>
            </a:r>
          </a:p>
          <a:p>
            <a:r>
              <a:rPr lang="ja-JP" altLang="en-US" sz="1200" dirty="0"/>
              <a:t>１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２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</a:t>
            </a:r>
            <a:r>
              <a:rPr lang="en-US" altLang="ja-JP" sz="1200" dirty="0"/>
              <a:t>.</a:t>
            </a:r>
            <a:r>
              <a:rPr lang="ja-JP" altLang="en-US" sz="1200" dirty="0"/>
              <a:t>サンプル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1069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図 2" descr="グラフィカル ユーザー インターフェイス_x000a__x000a_低い精度で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727" y="1"/>
            <a:ext cx="9620548" cy="6858000"/>
          </a:xfrm>
          <a:prstGeom prst="rect">
            <a:avLst/>
          </a:prstGeom>
        </p:spPr>
      </p:pic>
      <p:sp>
        <p:nvSpPr>
          <p:cNvPr id="1136" name="テキスト ボックス 3"/>
          <p:cNvSpPr txBox="1"/>
          <p:nvPr/>
        </p:nvSpPr>
        <p:spPr>
          <a:xfrm>
            <a:off x="1404192" y="1853335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  <p:sp>
        <p:nvSpPr>
          <p:cNvPr id="1137" name="テキスト ボックス 4"/>
          <p:cNvSpPr txBox="1"/>
          <p:nvPr/>
        </p:nvSpPr>
        <p:spPr>
          <a:xfrm>
            <a:off x="1404192" y="1465897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  <p:sp>
        <p:nvSpPr>
          <p:cNvPr id="1138" name="テキスト ボックス 5"/>
          <p:cNvSpPr txBox="1"/>
          <p:nvPr/>
        </p:nvSpPr>
        <p:spPr>
          <a:xfrm>
            <a:off x="886135" y="2786971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  <p:sp>
        <p:nvSpPr>
          <p:cNvPr id="1139" name="テキスト ボックス 6"/>
          <p:cNvSpPr txBox="1"/>
          <p:nvPr/>
        </p:nvSpPr>
        <p:spPr>
          <a:xfrm>
            <a:off x="886135" y="3802638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  <p:sp>
        <p:nvSpPr>
          <p:cNvPr id="1140" name="テキスト ボックス 7"/>
          <p:cNvSpPr txBox="1"/>
          <p:nvPr/>
        </p:nvSpPr>
        <p:spPr>
          <a:xfrm>
            <a:off x="886135" y="5221350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  <p:sp>
        <p:nvSpPr>
          <p:cNvPr id="1141" name="テキスト ボックス 8"/>
          <p:cNvSpPr txBox="1"/>
          <p:nvPr/>
        </p:nvSpPr>
        <p:spPr>
          <a:xfrm>
            <a:off x="5264319" y="1347161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  <p:sp>
        <p:nvSpPr>
          <p:cNvPr id="1142" name="テキスト ボックス 9"/>
          <p:cNvSpPr txBox="1"/>
          <p:nvPr/>
        </p:nvSpPr>
        <p:spPr>
          <a:xfrm>
            <a:off x="5264319" y="3357351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  <p:sp>
        <p:nvSpPr>
          <p:cNvPr id="1143" name="テキスト ボックス 10"/>
          <p:cNvSpPr txBox="1"/>
          <p:nvPr/>
        </p:nvSpPr>
        <p:spPr>
          <a:xfrm>
            <a:off x="5264319" y="5367541"/>
            <a:ext cx="3056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サンプル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90639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cu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ocu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43</TotalTime>
  <Words>175</Words>
  <Application>JUST Focus</Application>
  <Paragraphs>141</Paragraph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3.3.5</AppVersion>
  <PresentationFormat>ユーザー設定</PresentationFormat>
  <Slides>5</Slides>
  <Notes>0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hayashi</dc:creator>
  <cp:lastModifiedBy>小松　涼一</cp:lastModifiedBy>
  <dcterms:created xsi:type="dcterms:W3CDTF">2022-03-22T07:22:48Z</dcterms:created>
  <dcterms:modified xsi:type="dcterms:W3CDTF">2022-03-29T03:02:06Z</dcterms:modified>
  <cp:revision>3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